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  <p:sldMasterId id="2147483690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aleway ExtraBold" pitchFamily="2" charset="0"/>
      <p:bold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44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2cb8f9a0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02cb8f9a0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2cb8f9a0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2cb8f9a0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c9d7b52e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c9d7b52e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586db89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586db894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586db894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586db894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586db89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586db89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586db89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586db89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586db894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586db894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21212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1509090" y="4869656"/>
            <a:ext cx="475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0" y="4869656"/>
            <a:ext cx="1508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100"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TWO_OBJECTS_WITH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TITLE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1">
  <p:cSld name="TWO_OBJECTS_WITH_TEXT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 1">
  <p:cSld name="TITLE_4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01">
  <p:cSld name="BLANK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">
  <p:cSld name="TITLE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">
  <p:cSld name="2_Title Slide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2023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 1">
  <p:cSld name="2_Title Slide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 1">
  <p:cSld name="TITLE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Fim">
  <p:cSld name="Title Slide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25700" rIns="5145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</a:t>
            </a: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sz="7900" b="0" i="0" u="none" strike="noStrike" cap="non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1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A3C7D"/>
              </a:solidFill>
            </a:endParaRPr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>
            <a:spLocks noGrp="1"/>
          </p:cNvSpPr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aleway ExtraBold"/>
              <a:buNone/>
              <a:defRPr sz="3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rmAutofit/>
          </a:bodyPr>
          <a:lstStyle>
            <a:lvl1pPr marL="457200" marR="0" lvl="0" indent="-387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Char char="•"/>
              <a:defRPr sz="2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sz="2800" b="1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 planos de ação a partir de análises com SQL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C7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 rotWithShape="1">
          <a:blip r:embed="rId5">
            <a:alphaModFix/>
          </a:blip>
          <a:srcRect l="-15110" t="-20850" r="15110" b="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-1510125" y="0"/>
            <a:ext cx="6057300" cy="5143500"/>
          </a:xfrm>
          <a:prstGeom prst="roundRect">
            <a:avLst>
              <a:gd name="adj" fmla="val 16667"/>
            </a:avLst>
          </a:prstGeom>
          <a:solidFill>
            <a:srgbClr val="0740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5"/>
          <p:cNvSpPr txBox="1"/>
          <p:nvPr/>
        </p:nvSpPr>
        <p:spPr>
          <a:xfrm>
            <a:off x="4849150" y="1752800"/>
            <a:ext cx="3767400" cy="21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rgbClr val="07407A"/>
                </a:solidFill>
                <a:latin typeface="Montserrat"/>
                <a:ea typeface="Montserrat"/>
                <a:cs typeface="Montserrat"/>
                <a:sym typeface="Montserrat"/>
              </a:rPr>
              <a:t>Duplique este arquivo, responda e o submeta na plataforma</a:t>
            </a:r>
            <a:endParaRPr sz="2600" b="1">
              <a:solidFill>
                <a:srgbClr val="0740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750" y="-1181775"/>
            <a:ext cx="3209775" cy="32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5"/>
          <p:cNvSpPr txBox="1"/>
          <p:nvPr/>
        </p:nvSpPr>
        <p:spPr>
          <a:xfrm>
            <a:off x="684225" y="1927350"/>
            <a:ext cx="37674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RESPOSTAS</a:t>
            </a:r>
            <a:endParaRPr sz="2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5232850" y="3854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latin typeface="Raleway"/>
                <a:ea typeface="Raleway"/>
                <a:cs typeface="Raleway"/>
                <a:sym typeface="Raleway"/>
              </a:rPr>
              <a:t>(utilize quantos slides forem necessários)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Dashboard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6"/>
          <p:cNvSpPr/>
          <p:nvPr/>
        </p:nvSpPr>
        <p:spPr>
          <a:xfrm>
            <a:off x="661200" y="1344400"/>
            <a:ext cx="7821600" cy="3264000"/>
          </a:xfrm>
          <a:prstGeom prst="roundRect">
            <a:avLst>
              <a:gd name="adj" fmla="val 6905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-1635000" y="62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A3C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6"/>
          <p:cNvSpPr txBox="1"/>
          <p:nvPr/>
        </p:nvSpPr>
        <p:spPr>
          <a:xfrm>
            <a:off x="3072000" y="891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print do dashboard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3AEBC-87BE-A2A6-C974-5768AC58D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24" y="1418295"/>
            <a:ext cx="6810233" cy="3102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1 - PIZZA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23" name="Google Shape;2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7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7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8488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latin typeface="Raleway"/>
                <a:ea typeface="Raleway"/>
                <a:cs typeface="Raleway"/>
                <a:sym typeface="Raleway"/>
              </a:rPr>
              <a:t>Select gender,COUNT(lead_id)from leads_basic_detailsgroup BY gender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47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gráfico de Pizza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7"/>
          <p:cNvSpPr/>
          <p:nvPr/>
        </p:nvSpPr>
        <p:spPr>
          <a:xfrm>
            <a:off x="294673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latin typeface="Raleway"/>
                <a:ea typeface="Raleway"/>
                <a:cs typeface="Raleway"/>
                <a:sym typeface="Raleway"/>
              </a:rPr>
              <a:t>Select gender,COUNT(lead_id)from leads_basic_detailsgroup BY gender</a:t>
            </a:r>
            <a:endParaRPr sz="1300" b="1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47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</a:t>
            </a:r>
            <a:r>
              <a:rPr lang="pt-BR" sz="1300" b="1" i="1">
                <a:latin typeface="Raleway"/>
                <a:ea typeface="Raleway"/>
                <a:cs typeface="Raleway"/>
                <a:sym typeface="Raleway"/>
              </a:rPr>
              <a:t> fonte 12.</a:t>
            </a: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 Utilizar somente 1 slide por item.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9211E-F9ED-ECC1-6BB2-3D9BADFA7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31" y="1775403"/>
            <a:ext cx="2142288" cy="17487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2 - CARTÃO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8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8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7865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48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gráfico de Cartão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48"/>
          <p:cNvSpPr/>
          <p:nvPr/>
        </p:nvSpPr>
        <p:spPr>
          <a:xfrm>
            <a:off x="2947125" y="1438625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48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lang="pt-BR" sz="1300" b="1" i="1">
                <a:latin typeface="Raleway"/>
                <a:ea typeface="Raleway"/>
                <a:cs typeface="Raleway"/>
                <a:sym typeface="Raleway"/>
              </a:rPr>
              <a:t>fonte 12</a:t>
            </a: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. Utilizar somente 1 slide por item.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E5782-5B6E-FCDE-D150-AC2E110D1785}"/>
              </a:ext>
            </a:extLst>
          </p:cNvPr>
          <p:cNvSpPr txBox="1"/>
          <p:nvPr/>
        </p:nvSpPr>
        <p:spPr>
          <a:xfrm>
            <a:off x="4120232" y="230873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Select SUM(AGE) / </a:t>
            </a:r>
            <a:r>
              <a:rPr lang="pt-BR" dirty="0" err="1"/>
              <a:t>count</a:t>
            </a:r>
            <a:r>
              <a:rPr lang="pt-BR" dirty="0"/>
              <a:t>(</a:t>
            </a:r>
            <a:r>
              <a:rPr lang="pt-BR" dirty="0" err="1"/>
              <a:t>lead_id</a:t>
            </a:r>
            <a:r>
              <a:rPr lang="pt-BR" dirty="0"/>
              <a:t>) AS </a:t>
            </a:r>
            <a:r>
              <a:rPr lang="pt-BR" dirty="0" err="1"/>
              <a:t>MEDIA_IDADEfrom</a:t>
            </a:r>
            <a:r>
              <a:rPr lang="pt-BR" dirty="0"/>
              <a:t> </a:t>
            </a:r>
            <a:r>
              <a:rPr lang="pt-BR" dirty="0" err="1"/>
              <a:t>leads_basic_details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A6814-7AF9-B7E3-E66E-F889C4811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91" y="2024060"/>
            <a:ext cx="2159567" cy="11205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3 - BARRAS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45" name="Google Shape;2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9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9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599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49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gráfico de Barras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49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latin typeface="Raleway"/>
                <a:ea typeface="Raleway"/>
                <a:cs typeface="Raleway"/>
                <a:sym typeface="Raleway"/>
              </a:rPr>
              <a:t>Selectcurrent_education,count(current_education)from leads_basic_detailsgroup by current_educationorder by current_education</a:t>
            </a:r>
            <a:endParaRPr sz="1300" b="1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lang="pt-BR" sz="1300" b="1" i="1">
                <a:latin typeface="Raleway"/>
                <a:ea typeface="Raleway"/>
                <a:cs typeface="Raleway"/>
                <a:sym typeface="Raleway"/>
              </a:rPr>
              <a:t>fonte 12.</a:t>
            </a: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 Utilizar somente 1 slide por item.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D9BEF-4813-6D66-843E-CD54ADAE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3" y="2237490"/>
            <a:ext cx="2115445" cy="7850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4 - TABELA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56" name="Google Shape;2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0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0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4749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50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a tabela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Google Shape;260;p50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latin typeface="Raleway"/>
                <a:ea typeface="Raleway"/>
                <a:cs typeface="Raleway"/>
                <a:sym typeface="Raleway"/>
              </a:rPr>
              <a:t>SELECT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    language,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    AVG(</a:t>
            </a:r>
            <a:r>
              <a:rPr lang="en-US" sz="1300" i="1" dirty="0" err="1">
                <a:latin typeface="Raleway"/>
                <a:ea typeface="Raleway"/>
                <a:cs typeface="Raleway"/>
                <a:sym typeface="Raleway"/>
              </a:rPr>
              <a:t>watched_percentage</a:t>
            </a: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) AS </a:t>
            </a:r>
            <a:r>
              <a:rPr lang="en-US" sz="1300" i="1" dirty="0" err="1">
                <a:latin typeface="Raleway"/>
                <a:ea typeface="Raleway"/>
                <a:cs typeface="Raleway"/>
                <a:sym typeface="Raleway"/>
              </a:rPr>
              <a:t>media_watched</a:t>
            </a:r>
            <a:endParaRPr lang="en-US" sz="13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FROM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en-US" sz="1300" i="1" dirty="0" err="1">
                <a:latin typeface="Raleway"/>
                <a:ea typeface="Raleway"/>
                <a:cs typeface="Raleway"/>
                <a:sym typeface="Raleway"/>
              </a:rPr>
              <a:t>leads_demo_watched_details</a:t>
            </a:r>
            <a:endParaRPr lang="en-US" sz="13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WHERE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en-US" sz="1300" i="1" dirty="0" err="1">
                <a:latin typeface="Raleway"/>
                <a:ea typeface="Raleway"/>
                <a:cs typeface="Raleway"/>
                <a:sym typeface="Raleway"/>
              </a:rPr>
              <a:t>watched_percentage</a:t>
            </a: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 &gt; 0.5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GROUP BY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 dirty="0">
                <a:latin typeface="Raleway"/>
                <a:ea typeface="Raleway"/>
                <a:cs typeface="Raleway"/>
                <a:sym typeface="Raleway"/>
              </a:rPr>
              <a:t>    language;</a:t>
            </a:r>
            <a:endParaRPr sz="1300" b="1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50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lang="pt-BR" sz="1300" b="1" i="1">
                <a:latin typeface="Raleway"/>
                <a:ea typeface="Raleway"/>
                <a:cs typeface="Raleway"/>
                <a:sym typeface="Raleway"/>
              </a:rPr>
              <a:t>fonte 12</a:t>
            </a: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. Utilizar somente 1 slide por item.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39D6A-AB11-4A21-F79C-A98A1C086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0" y="1765764"/>
            <a:ext cx="2116289" cy="15180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5 - LINHAS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67" name="Google Shape;2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1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1"/>
          <p:cNvSpPr/>
          <p:nvPr/>
        </p:nvSpPr>
        <p:spPr>
          <a:xfrm>
            <a:off x="281450" y="1062275"/>
            <a:ext cx="8021400" cy="1578600"/>
          </a:xfrm>
          <a:prstGeom prst="roundRect">
            <a:avLst>
              <a:gd name="adj" fmla="val 668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51"/>
          <p:cNvSpPr txBox="1"/>
          <p:nvPr/>
        </p:nvSpPr>
        <p:spPr>
          <a:xfrm>
            <a:off x="2096800" y="643475"/>
            <a:ext cx="774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>
                <a:latin typeface="Raleway"/>
                <a:ea typeface="Raleway"/>
                <a:cs typeface="Raleway"/>
                <a:sym typeface="Raleway"/>
              </a:rPr>
              <a:t>Insira o gráfico aqui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51"/>
          <p:cNvSpPr/>
          <p:nvPr/>
        </p:nvSpPr>
        <p:spPr>
          <a:xfrm>
            <a:off x="193062" y="3063324"/>
            <a:ext cx="8204400" cy="14706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SELECT  `leads_basic_details`.`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lead_gen_source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 AS 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lead_gen_source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`,  STR_TO_DATE(    CONCAT(      YEARWEEK(        `Leads Interaction Details - Lead`.`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call_done_date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      ),      ' Sunday'    ),    '%X%V %W'  ) AS `Leads Interaction Details - Lead__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call_done_date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`,  COUNT(*) AS 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count`FROM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 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leads_basic_details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 LEFT JOIN 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leads_interaction_details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 AS `Leads Interaction Details - Lead` ON `leads_basic_details`.`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lead_id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 = `Leads Interaction Details - Lead`.`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lead_id`GROUP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BY  `leads_basic_details`.`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lead_gen_source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`,  STR_TO_DATE(    CONCAT(      YEARWEEK(        `Leads Interaction Details - Lead`.`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call_done_date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      ),      ' Sunday'    ),    '%X%V %W'  )ORDER BY  `leads_basic_details`.`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lead_gen_source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 ASC,  STR_TO_DATE(    CONCAT(      YEARWEEK(        `Leads Interaction Details - Lead`.`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call_done_date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`      ),      ' Sunday'    ),    '%X%V %W'  ) ASC</a:t>
            </a:r>
            <a:endParaRPr sz="1200" b="1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51"/>
          <p:cNvSpPr txBox="1"/>
          <p:nvPr/>
        </p:nvSpPr>
        <p:spPr>
          <a:xfrm>
            <a:off x="281450" y="2672425"/>
            <a:ext cx="820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i="1" dirty="0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fonte 12. Utilizar somente 1 slide por item.</a:t>
            </a:r>
            <a:endParaRPr sz="1300" i="1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415F0-AABB-8F28-6550-2ADCA015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01" y="1074434"/>
            <a:ext cx="7531980" cy="15542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41BC1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544</Words>
  <Application>Microsoft Office PowerPoint</Application>
  <PresentationFormat>On-screen Show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Roboto</vt:lpstr>
      <vt:lpstr>Montserrat</vt:lpstr>
      <vt:lpstr>Montserrat ExtraBold</vt:lpstr>
      <vt:lpstr>Raleway ExtraBold</vt:lpstr>
      <vt:lpstr>Arial</vt:lpstr>
      <vt:lpstr>Calibri</vt:lpstr>
      <vt:lpstr>Montserrat Black</vt:lpstr>
      <vt:lpstr>Raleway</vt:lpstr>
      <vt:lpstr>Simple Light</vt:lpstr>
      <vt:lpstr>Simple Light</vt:lpstr>
      <vt:lpstr>Tema Oficial Slides DNC 2022</vt:lpstr>
      <vt:lpstr>DNC 2024</vt:lpstr>
      <vt:lpstr>PowerPoint Presentation</vt:lpstr>
      <vt:lpstr>PowerPoint Presentation</vt:lpstr>
      <vt:lpstr>Dashboard</vt:lpstr>
      <vt:lpstr>Gráfico 1 - PIZZA</vt:lpstr>
      <vt:lpstr>Gráfico 2 - CARTÃO</vt:lpstr>
      <vt:lpstr>Gráfico 3 - BARRAS</vt:lpstr>
      <vt:lpstr>Gráfico 4 - TABELA</vt:lpstr>
      <vt:lpstr>Gráfico 5 - LINHAS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Jonathan Salles</cp:lastModifiedBy>
  <cp:revision>5</cp:revision>
  <dcterms:modified xsi:type="dcterms:W3CDTF">2024-11-16T02:55:17Z</dcterms:modified>
</cp:coreProperties>
</file>